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3" r:id="rId4"/>
    <p:sldId id="265" r:id="rId5"/>
    <p:sldId id="259" r:id="rId6"/>
    <p:sldId id="262" r:id="rId7"/>
    <p:sldId id="260" r:id="rId8"/>
    <p:sldId id="264" r:id="rId9"/>
    <p:sldId id="261" r:id="rId10"/>
    <p:sldId id="266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CC00"/>
    <a:srgbClr val="CC6600"/>
    <a:srgbClr val="996633"/>
    <a:srgbClr val="993300"/>
    <a:srgbClr val="FFCC99"/>
    <a:srgbClr val="CC9900"/>
    <a:srgbClr val="FFCC66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670" autoAdjust="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fld id="{C117547F-7B12-4C58-8F35-2CD1FA3C89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266F621-9124-41C3-BDFD-8A057C0FA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6F621-9124-41C3-BDFD-8A057C0FA37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EAA975-C0C6-477E-A3DB-5F8F9649A12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Ask if there are any questions. Pass out brochures.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6F621-9124-41C3-BDFD-8A057C0FA37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6F621-9124-41C3-BDFD-8A057C0FA37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6F621-9124-41C3-BDFD-8A057C0FA37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40EBD-2E49-4FF0-81EC-ADA59C17200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Basically, all massages are therapeutic.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6F621-9124-41C3-BDFD-8A057C0FA37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6F621-9124-41C3-BDFD-8A057C0FA37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6F621-9124-41C3-BDFD-8A057C0FA37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6F621-9124-41C3-BDFD-8A057C0FA37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09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59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46D83-A701-42EF-8802-B3FFEF539B17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257C7-E73D-4A6F-8A05-C27C39416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86D3C-48ED-4272-A7DB-56FCD3C5D5BA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D4F26-F376-4CF4-940A-F9AE6EAA2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9E355-6679-40DA-A924-06DE2D4075E1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A408E-F906-4026-AD0E-E7460B8D7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18D7-A4CD-42A9-9B9D-C4D88E1F29A0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771BD-0604-4D46-912C-6EB25417F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6BB2C-568A-4FEB-A5D4-268E50A41BAD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15355-8064-4C0B-A34F-C6420ADC0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FF2E6-1234-4BB7-AE4A-9D1C97A5EC52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1BA69-C3CE-434C-9795-1F1810340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3EB0E-1B27-4575-8CB6-FB1E7A504111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CF42A-8DD7-48E6-969D-AA215744F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10C84-271F-4AAC-83FA-4329B5861D0E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7CFDD-8F2C-4A8A-86FE-C991202F2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23447-00DB-4B51-AB24-A84B9F00138D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2E814-9730-4E2D-B716-64C87F1CE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251AD-9B6C-4AEA-B073-3533101D25B9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9346B-771A-4A05-809D-E7972A3C5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46889-9BA0-48CA-A3E4-04D1376D1BAB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FC3E3-76A3-441F-B390-0306154C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43D61-1077-4EE8-8A58-9A195E8BD1CD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D971F-D4A7-413E-9C95-BE6342E7B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993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5EBAEA8E-B811-4551-9171-583B78A42301}" type="datetime1">
              <a:rPr lang="en-US" smtClean="0"/>
              <a:pPr>
                <a:defRPr/>
              </a:pPr>
              <a:t>10/1/2007</a:t>
            </a:fld>
            <a:endParaRPr lang="en-US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Student Name</a:t>
            </a:r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97063258-2D8E-48F0-9753-1BAE13E48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 spd="med">
    <p:random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Eras Light IT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Eras Light IT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Eras Light IT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Eras Light IT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Eras Light IT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Eras Light IT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Eras Light IT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Eras Light IT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Student Name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7200" smtClean="0"/>
              <a:t>Introducing Massage Therapy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Lifestyle Fitness Club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Student Name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7200" smtClean="0"/>
              <a:t>Introducing Massage Therapy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Lifestyle Fitness Club</a:t>
            </a:r>
          </a:p>
        </p:txBody>
      </p:sp>
      <p:sp>
        <p:nvSpPr>
          <p:cNvPr id="13319" name="AutoShape 4"/>
          <p:cNvSpPr>
            <a:spLocks noChangeArrowheads="1"/>
          </p:cNvSpPr>
          <p:nvPr/>
        </p:nvSpPr>
        <p:spPr bwMode="auto">
          <a:xfrm>
            <a:off x="373005" y="3919538"/>
            <a:ext cx="3552883" cy="2075259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Make an appointment soon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Student Name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Opens June 1</a:t>
            </a:r>
          </a:p>
          <a:p>
            <a:pPr eaLnBrk="1" hangingPunct="1"/>
            <a:r>
              <a:rPr lang="en-US" smtClean="0"/>
              <a:t>Offers five certified massage therapists</a:t>
            </a:r>
          </a:p>
          <a:p>
            <a:pPr eaLnBrk="1" hangingPunct="1"/>
            <a:r>
              <a:rPr lang="en-US" smtClean="0"/>
              <a:t>Provides service seven days a week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684213" y="512763"/>
            <a:ext cx="76692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New Massage Facility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Student Name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Physical Benefits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Relieves stress</a:t>
            </a:r>
          </a:p>
          <a:p>
            <a:pPr eaLnBrk="1" hangingPunct="1"/>
            <a:r>
              <a:rPr lang="en-US" sz="2800" smtClean="0"/>
              <a:t>Reduces blood pressure</a:t>
            </a:r>
          </a:p>
          <a:p>
            <a:pPr eaLnBrk="1" hangingPunct="1"/>
            <a:r>
              <a:rPr lang="en-US" sz="2800" smtClean="0"/>
              <a:t>Improves posture</a:t>
            </a:r>
          </a:p>
          <a:p>
            <a:pPr eaLnBrk="1" hangingPunct="1"/>
            <a:r>
              <a:rPr lang="en-US" sz="2800" smtClean="0"/>
              <a:t>Strengthens immune system</a:t>
            </a:r>
          </a:p>
        </p:txBody>
      </p:sp>
      <p:pic>
        <p:nvPicPr>
          <p:cNvPr id="5127" name="Picture 4" descr="j02166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4775" y="1989138"/>
            <a:ext cx="22796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Student Name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Mental Benefits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Fosters peace of mind</a:t>
            </a:r>
          </a:p>
          <a:p>
            <a:pPr eaLnBrk="1" hangingPunct="1"/>
            <a:r>
              <a:rPr lang="en-US" smtClean="0"/>
              <a:t>Helps relieve mental stress</a:t>
            </a:r>
          </a:p>
          <a:p>
            <a:pPr eaLnBrk="1" hangingPunct="1"/>
            <a:r>
              <a:rPr lang="en-US" smtClean="0"/>
              <a:t>Fosters a sense of well-being</a:t>
            </a:r>
          </a:p>
        </p:txBody>
      </p:sp>
      <p:pic>
        <p:nvPicPr>
          <p:cNvPr id="6151" name="Picture 4" descr="pp01_Relax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2025" y="4473575"/>
            <a:ext cx="46482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Student Name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Therapeutic Massage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Manipulates soft body tissues</a:t>
            </a:r>
          </a:p>
          <a:p>
            <a:pPr eaLnBrk="1" hangingPunct="1"/>
            <a:r>
              <a:rPr lang="en-US" sz="2800" smtClean="0"/>
              <a:t>Prevents injuries</a:t>
            </a:r>
          </a:p>
          <a:p>
            <a:pPr eaLnBrk="1" hangingPunct="1"/>
            <a:r>
              <a:rPr lang="en-US" sz="2800" smtClean="0"/>
              <a:t>Reduces stress</a:t>
            </a:r>
          </a:p>
          <a:p>
            <a:pPr eaLnBrk="1" hangingPunct="1"/>
            <a:r>
              <a:rPr lang="en-US" sz="2800" smtClean="0"/>
              <a:t>Alleviates pain</a:t>
            </a:r>
          </a:p>
          <a:p>
            <a:pPr eaLnBrk="1" hangingPunct="1"/>
            <a:r>
              <a:rPr lang="en-US" sz="2800" smtClean="0"/>
              <a:t>Promotes health and wellness</a:t>
            </a:r>
          </a:p>
        </p:txBody>
      </p:sp>
      <p:pic>
        <p:nvPicPr>
          <p:cNvPr id="7175" name="Picture 8" descr="n3z2qxzy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2276475"/>
            <a:ext cx="27003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Student Name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Swedish Massage</a:t>
            </a:r>
          </a:p>
        </p:txBody>
      </p:sp>
      <p:sp>
        <p:nvSpPr>
          <p:cNvPr id="8198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5900" cy="4530725"/>
          </a:xfrm>
        </p:spPr>
        <p:txBody>
          <a:bodyPr/>
          <a:lstStyle/>
          <a:p>
            <a:pPr eaLnBrk="1" hangingPunct="1"/>
            <a:r>
              <a:rPr lang="en-US" sz="2800" smtClean="0"/>
              <a:t>Massages superficial muscle layer</a:t>
            </a:r>
          </a:p>
          <a:p>
            <a:pPr eaLnBrk="1" hangingPunct="1"/>
            <a:r>
              <a:rPr lang="en-US" sz="2800" smtClean="0"/>
              <a:t>Promotes general relaxation</a:t>
            </a:r>
          </a:p>
          <a:p>
            <a:pPr eaLnBrk="1" hangingPunct="1"/>
            <a:r>
              <a:rPr lang="en-US" sz="2800" smtClean="0"/>
              <a:t>Improves blood circulation</a:t>
            </a:r>
          </a:p>
          <a:p>
            <a:pPr eaLnBrk="1" hangingPunct="1"/>
            <a:r>
              <a:rPr lang="en-US" sz="2800" smtClean="0"/>
              <a:t>Is most common type of massage</a:t>
            </a:r>
          </a:p>
        </p:txBody>
      </p:sp>
      <p:pic>
        <p:nvPicPr>
          <p:cNvPr id="8199" name="Picture 10" descr="j02121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7288" y="1952625"/>
            <a:ext cx="3027362" cy="327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Student Name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Reflexology</a:t>
            </a:r>
          </a:p>
        </p:txBody>
      </p:sp>
      <p:sp>
        <p:nvSpPr>
          <p:cNvPr id="922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Massage points on hands and feet</a:t>
            </a:r>
          </a:p>
          <a:p>
            <a:pPr eaLnBrk="1" hangingPunct="1"/>
            <a:r>
              <a:rPr lang="en-US" smtClean="0"/>
              <a:t>Points correspond to areas of the body</a:t>
            </a:r>
          </a:p>
          <a:p>
            <a:pPr eaLnBrk="1" hangingPunct="1"/>
            <a:r>
              <a:rPr lang="en-US" smtClean="0"/>
              <a:t>Entire body affected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Student Name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Shiatsu and Acupressure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Uses system of finger-pressure massage</a:t>
            </a:r>
          </a:p>
          <a:p>
            <a:pPr eaLnBrk="1" hangingPunct="1"/>
            <a:r>
              <a:rPr lang="en-US" smtClean="0"/>
              <a:t>Based on Asian healing concepts</a:t>
            </a:r>
          </a:p>
          <a:p>
            <a:pPr eaLnBrk="1" hangingPunct="1"/>
            <a:r>
              <a:rPr lang="en-US" smtClean="0"/>
              <a:t>Treats invisible channels of energy flow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Student Name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Sports Massage Therapy</a:t>
            </a:r>
          </a:p>
        </p:txBody>
      </p:sp>
      <p:sp>
        <p:nvSpPr>
          <p:cNvPr id="11270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Maintenance Massage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smtClean="0"/>
              <a:t>Regular program of massage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smtClean="0"/>
              <a:t>Helps athletes reach optimal 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Event Massage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smtClean="0"/>
              <a:t>Readies athletes for top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smtClean="0"/>
              <a:t>Stimulates circulation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Rehabilitation Massage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smtClean="0"/>
              <a:t>Speeds healing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smtClean="0"/>
              <a:t>Reduces discomfort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Watermark">
  <a:themeElements>
    <a:clrScheme name="Watermark 6">
      <a:dk1>
        <a:srgbClr val="000000"/>
      </a:dk1>
      <a:lt1>
        <a:srgbClr val="FFFFFF"/>
      </a:lt1>
      <a:dk2>
        <a:srgbClr val="1C2046"/>
      </a:dk2>
      <a:lt2>
        <a:srgbClr val="FFFFFF"/>
      </a:lt2>
      <a:accent1>
        <a:srgbClr val="00CCFF"/>
      </a:accent1>
      <a:accent2>
        <a:srgbClr val="2D226E"/>
      </a:accent2>
      <a:accent3>
        <a:srgbClr val="ABABB0"/>
      </a:accent3>
      <a:accent4>
        <a:srgbClr val="DADADA"/>
      </a:accent4>
      <a:accent5>
        <a:srgbClr val="AAE2FF"/>
      </a:accent5>
      <a:accent6>
        <a:srgbClr val="281E63"/>
      </a:accent6>
      <a:hlink>
        <a:srgbClr val="666699"/>
      </a:hlink>
      <a:folHlink>
        <a:srgbClr val="9999FF"/>
      </a:folHlink>
    </a:clrScheme>
    <a:fontScheme name="Watermark">
      <a:majorFont>
        <a:latin typeface="Eras Light IT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0</TotalTime>
  <Words>207</Words>
  <Application>Microsoft PowerPoint 7.0</Application>
  <PresentationFormat>On-screen Show (4:3)</PresentationFormat>
  <Paragraphs>69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Watermark</vt:lpstr>
      <vt:lpstr>Introducing Massage Therapy</vt:lpstr>
      <vt:lpstr>Slide 2</vt:lpstr>
      <vt:lpstr>Physical Benefits</vt:lpstr>
      <vt:lpstr>Mental Benefits</vt:lpstr>
      <vt:lpstr>Therapeutic Massage</vt:lpstr>
      <vt:lpstr>Swedish Massage</vt:lpstr>
      <vt:lpstr>Reflexology</vt:lpstr>
      <vt:lpstr>Shiatsu and Acupressure</vt:lpstr>
      <vt:lpstr>Sports Massage Therapy</vt:lpstr>
      <vt:lpstr>Introducing Massage Therapy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Massage Therapy</dc:title>
  <dc:creator/>
  <cp:lastModifiedBy>Student Name</cp:lastModifiedBy>
  <cp:revision>1</cp:revision>
  <dcterms:created xsi:type="dcterms:W3CDTF">2008-10-14T17:18:20Z</dcterms:created>
  <dcterms:modified xsi:type="dcterms:W3CDTF">2007-10-01T19:16:20Z</dcterms:modified>
</cp:coreProperties>
</file>